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F1E27-3380-4F3E-A916-CE389D11C5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A24C-7FC2-4408-9E3E-310BE6A66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4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340768"/>
            <a:ext cx="4824536" cy="302433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Меморина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Памятники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Шахтерам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Кузбассе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ккакртин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8" y="332656"/>
            <a:ext cx="13652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картин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40" y="332656"/>
            <a:ext cx="13477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картина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77" y="4607544"/>
            <a:ext cx="134143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картина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1080"/>
            <a:ext cx="1390650" cy="15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картина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9" y="2564904"/>
            <a:ext cx="1365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картина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58" y="2564904"/>
            <a:ext cx="1347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картина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13652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картина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95078"/>
            <a:ext cx="1305108" cy="155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картина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509120"/>
            <a:ext cx="1478584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картина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94" y="418378"/>
            <a:ext cx="13414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картина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85681"/>
            <a:ext cx="13652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картина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21" y="2530769"/>
            <a:ext cx="1440160" cy="159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чемодан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2" y="322867"/>
            <a:ext cx="13906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чемодан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08" y="381867"/>
            <a:ext cx="13906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чемодан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77" y="4558331"/>
            <a:ext cx="13906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чемодан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1866"/>
            <a:ext cx="13906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чемодан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9" y="2570544"/>
            <a:ext cx="13906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чемодан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77" y="2530769"/>
            <a:ext cx="13906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чемодан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13906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чемодан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53" y="2550337"/>
            <a:ext cx="13906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чемодан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9" y="4465953"/>
            <a:ext cx="147858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чемодан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93" y="396396"/>
            <a:ext cx="14747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чемодан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2619"/>
            <a:ext cx="14747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чемодан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94" y="2501826"/>
            <a:ext cx="14747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5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10</cp:revision>
  <dcterms:created xsi:type="dcterms:W3CDTF">2020-10-30T02:46:05Z</dcterms:created>
  <dcterms:modified xsi:type="dcterms:W3CDTF">2020-11-02T01:51:02Z</dcterms:modified>
</cp:coreProperties>
</file>